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272" r:id="rId4"/>
    <p:sldId id="258" r:id="rId5"/>
    <p:sldId id="259" r:id="rId6"/>
    <p:sldId id="260" r:id="rId7"/>
    <p:sldId id="273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7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het verhaal voorspellen op basis van de titels en afbeeldingen.</a:t>
            </a:r>
          </a:p>
        </p:txBody>
      </p:sp>
      <p:pic>
        <p:nvPicPr>
          <p:cNvPr id="13" name="Picture 12" descr="Afbeeldingsresultaat voor koen kampioen samen ster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365" y="1990726"/>
            <a:ext cx="1778635" cy="2674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750078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988626" y="2298459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20 t/m 26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988626" y="851195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5999" y="4497374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140" y="710433"/>
            <a:ext cx="868957" cy="122752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829" y="4837597"/>
            <a:ext cx="1801033" cy="160468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287" y="2870844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520628" y="1385052"/>
            <a:ext cx="4310769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507030" y="892521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449696" y="1385052"/>
            <a:ext cx="493703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25 t/m 26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20 t/m 26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959" y="1968848"/>
            <a:ext cx="551985" cy="524036"/>
          </a:xfrm>
          <a:prstGeom prst="rect">
            <a:avLst/>
          </a:prstGeom>
        </p:spPr>
      </p:pic>
      <p:sp>
        <p:nvSpPr>
          <p:cNvPr id="17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520628" y="89370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Terugblik en 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7" y="2239291"/>
            <a:ext cx="551985" cy="524036"/>
          </a:xfrm>
          <a:prstGeom prst="rect">
            <a:avLst/>
          </a:prstGeom>
        </p:spPr>
      </p:pic>
      <p:pic>
        <p:nvPicPr>
          <p:cNvPr id="26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8" y="3706482"/>
            <a:ext cx="551985" cy="52403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406" y="4145322"/>
            <a:ext cx="2685222" cy="231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 </a:t>
            </a:r>
          </a:p>
        </p:txBody>
      </p:sp>
      <p:pic>
        <p:nvPicPr>
          <p:cNvPr id="12" name="Picture 11" descr="Afbeeldingsresultaat voor koen kampioen samen ster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690" y="1990726"/>
            <a:ext cx="1778635" cy="2674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48861" y="772503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102314" y="2666817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27 t/m 31 en maak de 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 de woordrijtjes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2294" y="772503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211" y="3729481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294" y="1302356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294" y="3636313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347" y="2121192"/>
            <a:ext cx="3648587" cy="238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675" y="67404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invullen.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wedstrijdverslag schrijven.</a:t>
            </a:r>
          </a:p>
        </p:txBody>
      </p:sp>
      <p:pic>
        <p:nvPicPr>
          <p:cNvPr id="12" name="Picture 11" descr="Afbeeldingsresultaat voor koen kampioen samen ster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040" y="2298502"/>
            <a:ext cx="1778635" cy="2674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0230" y="6542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118085" y="3505157"/>
            <a:ext cx="3505157" cy="2808619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454236" y="1156713"/>
            <a:ext cx="509810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het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in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Bespreek de tekst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Verbeter de tekst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29" y="1752957"/>
            <a:ext cx="551985" cy="524036"/>
          </a:xfrm>
          <a:prstGeom prst="rect">
            <a:avLst/>
          </a:prstGeom>
        </p:spPr>
      </p:pic>
      <p:pic>
        <p:nvPicPr>
          <p:cNvPr id="12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30" y="4418329"/>
            <a:ext cx="551985" cy="524036"/>
          </a:xfrm>
          <a:prstGeom prst="rect">
            <a:avLst/>
          </a:prstGeom>
        </p:spPr>
      </p:pic>
      <p:sp>
        <p:nvSpPr>
          <p:cNvPr id="14" name="Tekstvak 14"/>
          <p:cNvSpPr txBox="1"/>
          <p:nvPr/>
        </p:nvSpPr>
        <p:spPr>
          <a:xfrm>
            <a:off x="6096000" y="1147200"/>
            <a:ext cx="509810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kopieerblad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 bij de tekst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 de 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415" y="1595756"/>
            <a:ext cx="551985" cy="524036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30" y="293442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044" y="2527761"/>
            <a:ext cx="5117838" cy="317211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 descr="Afbeeldingsresultaat voor koen kampioen samen ster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684" y="4012982"/>
            <a:ext cx="1129217" cy="1686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6" y="1350457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 tot een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783559"/>
            <a:ext cx="551985" cy="524036"/>
          </a:xfrm>
          <a:prstGeom prst="rect">
            <a:avLst/>
          </a:prstGeom>
        </p:spPr>
      </p:pic>
      <p:sp>
        <p:nvSpPr>
          <p:cNvPr id="7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790186" y="89626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296" y="3087479"/>
            <a:ext cx="3268317" cy="291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7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training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voorzitter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conditie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zij dweilen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prof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wreef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zij pingelen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kwaliteiten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kampioenschap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museum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wallen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bekaf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werkschrift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2614" y="3695307"/>
            <a:ext cx="1879239" cy="265469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65267" y="1389304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9 t/m 14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65267" y="4134554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Moeilijke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12 t/m 14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85267" y="3647628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Stap 4: Verhelderen met je maatje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89" y="4840128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565267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60D65D7-91B4-4678-81E8-87D29CBC9031}"/>
              </a:ext>
            </a:extLst>
          </p:cNvPr>
          <p:cNvSpPr txBox="1"/>
          <p:nvPr/>
        </p:nvSpPr>
        <p:spPr>
          <a:xfrm>
            <a:off x="6330886" y="1397007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9 t/m 14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6C0AACF-827F-47F4-B034-DC31FC9D9E9A}"/>
              </a:ext>
            </a:extLst>
          </p:cNvPr>
          <p:cNvSpPr txBox="1"/>
          <p:nvPr/>
        </p:nvSpPr>
        <p:spPr>
          <a:xfrm>
            <a:off x="6330886" y="912982"/>
            <a:ext cx="511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159" y="3647628"/>
            <a:ext cx="2850569" cy="253979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89" y="1963318"/>
            <a:ext cx="551985" cy="524036"/>
          </a:xfrm>
          <a:prstGeom prst="rect">
            <a:avLst/>
          </a:prstGeom>
        </p:spPr>
      </p:pic>
      <p:pic>
        <p:nvPicPr>
          <p:cNvPr id="25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332" y="221261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971" y="3106805"/>
            <a:ext cx="3701685" cy="24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 </a:t>
            </a:r>
          </a:p>
        </p:txBody>
      </p:sp>
      <p:pic>
        <p:nvPicPr>
          <p:cNvPr id="12" name="Picture 11" descr="Afbeeldingsresultaat voor koen kampioen samen ster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971" y="1990726"/>
            <a:ext cx="1778635" cy="2674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850107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986" y="4509859"/>
            <a:ext cx="2252132" cy="200659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08104" y="2422327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 / Verhaalkaart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9475" y="668703"/>
            <a:ext cx="1010604" cy="142762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071" y="2915848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08104" y="3989981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15 t/m 19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071" y="4618903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12"/>
          <p:cNvSpPr txBox="1"/>
          <p:nvPr/>
        </p:nvSpPr>
        <p:spPr>
          <a:xfrm>
            <a:off x="283862" y="4855830"/>
            <a:ext cx="528254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15 t/m 19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sp>
        <p:nvSpPr>
          <p:cNvPr id="25" name="Tekstvak 14"/>
          <p:cNvSpPr txBox="1"/>
          <p:nvPr/>
        </p:nvSpPr>
        <p:spPr>
          <a:xfrm>
            <a:off x="6305194" y="1261744"/>
            <a:ext cx="442251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/ verhaalkaart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kstvak 16"/>
          <p:cNvSpPr txBox="1"/>
          <p:nvPr/>
        </p:nvSpPr>
        <p:spPr>
          <a:xfrm>
            <a:off x="6305194" y="78960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8" name="Tekstvak 17"/>
          <p:cNvSpPr txBox="1"/>
          <p:nvPr/>
        </p:nvSpPr>
        <p:spPr>
          <a:xfrm>
            <a:off x="283862" y="4351673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sp>
        <p:nvSpPr>
          <p:cNvPr id="29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kstvak 18"/>
          <p:cNvSpPr txBox="1"/>
          <p:nvPr/>
        </p:nvSpPr>
        <p:spPr>
          <a:xfrm>
            <a:off x="283862" y="1275300"/>
            <a:ext cx="5282547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18 t/m 19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kstvak 17"/>
          <p:cNvSpPr txBox="1"/>
          <p:nvPr/>
        </p:nvSpPr>
        <p:spPr>
          <a:xfrm>
            <a:off x="283862" y="78960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34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30" y="2138215"/>
            <a:ext cx="551985" cy="524036"/>
          </a:xfrm>
          <a:prstGeom prst="rect">
            <a:avLst/>
          </a:prstGeom>
        </p:spPr>
      </p:pic>
      <p:pic>
        <p:nvPicPr>
          <p:cNvPr id="35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609" y="3046959"/>
            <a:ext cx="2529990" cy="2181325"/>
          </a:xfrm>
          <a:prstGeom prst="rect">
            <a:avLst/>
          </a:prstGeom>
        </p:spPr>
      </p:pic>
      <p:pic>
        <p:nvPicPr>
          <p:cNvPr id="36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30" y="5655233"/>
            <a:ext cx="551985" cy="524036"/>
          </a:xfrm>
          <a:prstGeom prst="rect">
            <a:avLst/>
          </a:prstGeom>
        </p:spPr>
      </p:pic>
      <p:pic>
        <p:nvPicPr>
          <p:cNvPr id="31" name="Afbeelding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008" y="3013086"/>
            <a:ext cx="1881758" cy="12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Koen Kampioen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Picture 11" descr="Afbeeldingsresultaat voor koen kampioen samen ster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365" y="1990726"/>
            <a:ext cx="1778635" cy="2674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4141</TotalTime>
  <Words>902</Words>
  <Application>Microsoft Office PowerPoint</Application>
  <PresentationFormat>Widescreen</PresentationFormat>
  <Paragraphs>280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303</cp:revision>
  <dcterms:created xsi:type="dcterms:W3CDTF">2017-07-26T14:05:48Z</dcterms:created>
  <dcterms:modified xsi:type="dcterms:W3CDTF">2022-08-03T11:56:41Z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